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boto Light" panose="02000000000000000000" pitchFamily="2" charset="0"/>
      <p:regular r:id="rId7"/>
    </p:embeddedFont>
    <p:embeddedFont>
      <p:font typeface="Telegraf Light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32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034757" y="3193719"/>
            <a:ext cx="19642757" cy="9104828"/>
            <a:chOff x="0" y="0"/>
            <a:chExt cx="1369949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99489" cy="6350000"/>
            </a:xfrm>
            <a:custGeom>
              <a:avLst/>
              <a:gdLst/>
              <a:ahLst/>
              <a:cxnLst/>
              <a:rect l="l" t="t" r="r" b="b"/>
              <a:pathLst>
                <a:path w="13699489" h="6350000">
                  <a:moveTo>
                    <a:pt x="13699489" y="6350000"/>
                  </a:moveTo>
                  <a:lnTo>
                    <a:pt x="0" y="6350000"/>
                  </a:lnTo>
                  <a:lnTo>
                    <a:pt x="0" y="1899920"/>
                  </a:lnTo>
                  <a:cubicBezTo>
                    <a:pt x="0" y="1899920"/>
                    <a:pt x="2849880" y="0"/>
                    <a:pt x="6899910" y="0"/>
                  </a:cubicBezTo>
                  <a:cubicBezTo>
                    <a:pt x="11300460" y="0"/>
                    <a:pt x="13699489" y="1899920"/>
                    <a:pt x="13699489" y="1899920"/>
                  </a:cubicBezTo>
                  <a:lnTo>
                    <a:pt x="13699489" y="6350000"/>
                  </a:lnTo>
                  <a:close/>
                </a:path>
              </a:pathLst>
            </a:custGeom>
            <a:blipFill>
              <a:blip r:embed="rId2"/>
              <a:stretch>
                <a:fillRect t="-21463" b="-2146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9458433" y="1019160"/>
            <a:ext cx="4149567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13"/>
              </a:lnSpc>
            </a:pPr>
            <a:r>
              <a:rPr lang="en-US" sz="4678" spc="-46" dirty="0">
                <a:solidFill>
                  <a:srgbClr val="952E8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26 DE JUNIO</a:t>
            </a:r>
          </a:p>
          <a:p>
            <a:pPr algn="r">
              <a:lnSpc>
                <a:spcPts val="5613"/>
              </a:lnSpc>
            </a:pPr>
            <a:r>
              <a:rPr lang="en-US" sz="4678" spc="-46" dirty="0">
                <a:solidFill>
                  <a:srgbClr val="952E8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10.00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10537" y="19324910"/>
            <a:ext cx="8094922" cy="97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b="1" dirty="0">
                <a:solidFill>
                  <a:srgbClr val="952E8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 A CONOCERNOS A NUESTRO CENTRO DE COMPETENCIAS DIGITALES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63512" y="12482417"/>
            <a:ext cx="12244488" cy="5467325"/>
            <a:chOff x="0" y="245105"/>
            <a:chExt cx="16325985" cy="7289766"/>
          </a:xfrm>
        </p:grpSpPr>
        <p:sp>
          <p:nvSpPr>
            <p:cNvPr id="8" name="TextBox 8"/>
            <p:cNvSpPr txBox="1"/>
            <p:nvPr/>
          </p:nvSpPr>
          <p:spPr>
            <a:xfrm>
              <a:off x="0" y="245105"/>
              <a:ext cx="16325985" cy="4616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950"/>
                </a:lnSpc>
              </a:pPr>
              <a:r>
                <a:rPr lang="en-US" sz="8000" spc="-210" dirty="0">
                  <a:solidFill>
                    <a:srgbClr val="952E89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EL FUTURO TECNOLÓGICO, AHORA TAMBIÉN EN ALCÁZAR DE SAN JUAN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1617" y="6864602"/>
              <a:ext cx="16234368" cy="670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48"/>
                </a:lnSpc>
              </a:pPr>
              <a:r>
                <a:rPr lang="en-US" sz="3200" dirty="0">
                  <a:solidFill>
                    <a:srgbClr val="64626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JORNADA DE PUERTAS ABIERTAS</a:t>
              </a:r>
            </a:p>
          </p:txBody>
        </p:sp>
      </p:grp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8A82C171-40DA-4E78-A0C7-4232653C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11" y="1019160"/>
            <a:ext cx="5906791" cy="1182972"/>
          </a:xfrm>
          <a:prstGeom prst="rect">
            <a:avLst/>
          </a:prstGeom>
        </p:spPr>
      </p:pic>
      <p:pic>
        <p:nvPicPr>
          <p:cNvPr id="12" name="Imagen 11" descr="Código QR&#10;&#10;Descripción generada automáticamente">
            <a:extLst>
              <a:ext uri="{FF2B5EF4-FFF2-40B4-BE49-F238E27FC236}">
                <a16:creationId xmlns:a16="http://schemas.microsoft.com/office/drawing/2014/main" id="{5128C724-F559-BC1B-714C-3967B43E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35412" r="26303" b="14370"/>
          <a:stretch/>
        </p:blipFill>
        <p:spPr>
          <a:xfrm>
            <a:off x="1505000" y="17839140"/>
            <a:ext cx="2317700" cy="2455779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6E6A78B-8F50-739C-3A40-0A7A58BBD1C6}"/>
              </a:ext>
            </a:extLst>
          </p:cNvPr>
          <p:cNvSpPr txBox="1"/>
          <p:nvPr/>
        </p:nvSpPr>
        <p:spPr>
          <a:xfrm>
            <a:off x="1504999" y="17425685"/>
            <a:ext cx="2317701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dirty="0">
                <a:solidFill>
                  <a:srgbClr val="952E89"/>
                </a:solidFill>
                <a:latin typeface="Telegraf Light Bold"/>
              </a:rPr>
              <a:t>¡</a:t>
            </a:r>
            <a:r>
              <a:rPr lang="en-US" sz="2800" b="1" dirty="0">
                <a:solidFill>
                  <a:srgbClr val="952E8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APÚNTATE</a:t>
            </a:r>
            <a:r>
              <a:rPr lang="en-US" sz="2800" b="1" dirty="0">
                <a:solidFill>
                  <a:srgbClr val="952E89"/>
                </a:solidFill>
                <a:latin typeface="Telegraf Light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4395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31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Telegraf Light Bold</vt:lpstr>
      <vt:lpstr>Roboto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Tendencia Negro Blanco Conjunto de Conferencia/Seminario Póster</dc:title>
  <dc:creator>Maria Lindo Martin</dc:creator>
  <cp:lastModifiedBy>Oficina CCD</cp:lastModifiedBy>
  <cp:revision>6</cp:revision>
  <dcterms:created xsi:type="dcterms:W3CDTF">2006-08-16T00:00:00Z</dcterms:created>
  <dcterms:modified xsi:type="dcterms:W3CDTF">2023-06-13T13:04:20Z</dcterms:modified>
  <dc:identifier>DAFlsMgHQ6s</dc:identifier>
</cp:coreProperties>
</file>